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4C"/>
    <a:srgbClr val="9D0A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58"/>
  </p:normalViewPr>
  <p:slideViewPr>
    <p:cSldViewPr snapToGrid="0">
      <p:cViewPr varScale="1">
        <p:scale>
          <a:sx n="57" d="100"/>
          <a:sy n="57" d="100"/>
        </p:scale>
        <p:origin x="7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A3935-7DE4-2F55-0801-C5A9C0A41B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400CF-8D4F-6A26-159F-AA9D3D54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2AC92-D4BE-AB1A-AD9B-9D47E0778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924795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5E12F-4CCA-1AA9-8914-FBF7E4A85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9897" y="365125"/>
            <a:ext cx="948390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A5A0B-04BD-1307-49C9-0B2BF7AE7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869896" y="1825625"/>
            <a:ext cx="9483903" cy="364824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AE939-7FC0-76CF-A7D0-C6455E1829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62187-239E-9435-CA56-0ABDFD192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B262D-0FD3-BA7B-12A0-864DA6D8B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392187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4B9883-E993-8B12-4BEB-9849717F8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1B8C07-E205-4119-4B05-6375B8971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B0203-A14E-377C-5010-CE43AFFF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FB973-7968-E779-3820-3F9781CB4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63145-C49F-F493-C658-D35E87D50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8366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A689A-6833-E14F-A0EC-084A6539F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9897" y="365125"/>
            <a:ext cx="948390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CE3DB-3D18-AE70-346E-24D8A92D0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9896" y="1825625"/>
            <a:ext cx="9483903" cy="364824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74966-ACEB-CB16-4BE6-416E36C42A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74787-A3D9-B23A-DF99-620EF8C41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10D97-FD49-038A-FC13-406BC08D6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07491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A4FDD-5C8E-3251-35E4-F43E29B64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3067A-E0D6-6D9C-EC4A-1597367C6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8371A-DF36-1B93-213C-26906F6D4A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27778-1E4A-9E12-4604-68949539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15791-8D1D-F2BB-EDDF-73A75BDF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108920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A2F21-C0BD-E133-C341-86DD3E843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9897" y="365125"/>
            <a:ext cx="948390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BEC30-9C11-287D-E5B9-9906AAFC5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DEAAC1-8620-7BC4-D3B6-51734B106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469B5C-B1C2-8214-71B9-11E5EE756A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C5977F-5DFA-682E-B892-E767C0453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AF1678-344A-314A-0FD1-E6D067DC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65051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5E1BE-BBDB-2A85-FF3E-47B17B945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D119F-64DA-25F7-9CBF-FB15542C4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9DFC73-A414-F3D2-663C-249EA6B3A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40DD39-56FA-7971-06F1-2B0E46C3BA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196A0-46F7-7D18-C105-2C50BE58D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E43BCC-A7D6-1A33-0A11-CDC84793A2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1257B8-E9FB-2439-61F9-2C87D14A7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12619-67EF-CA9A-B913-4424351D9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63791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2B4E5-F6E3-0E55-FBCE-5178EC5AC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9897" y="365125"/>
            <a:ext cx="948390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21B48D-E667-6F7A-33E5-2AEC44B796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8D423-43B8-8365-A789-60DDFE60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E3495-6A4E-7EC2-90ED-161BED86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97918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5F46B-E3DE-53DC-90D5-E5F71DDF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76F1C8-A575-6DBF-8F65-B6E0108D5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DD186-825C-6F22-A80F-B6B75B51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40602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BCA81-DF03-0A6E-324E-1D4AB08CA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AC037-4AAE-EBEA-5A25-744B0E9AA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B3586-9F11-F5B2-8875-257FBCD6E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9C212-CCA5-F5A8-383E-441155CC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903190-301D-9521-1F1B-77F4B52E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94B65-F3AA-D27D-C9C1-A1188F11F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281998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50EFA-9BA4-EF7C-2819-E27A2609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93DC5A-F0DA-765A-57B1-8927305C62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FF183-20F6-02B2-9CFC-7DD21B75C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8E853-9700-480E-B607-84759A633A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69896" y="6356350"/>
            <a:ext cx="1711504" cy="365125"/>
          </a:xfrm>
          <a:prstGeom prst="rect">
            <a:avLst/>
          </a:prstGeom>
        </p:spPr>
        <p:txBody>
          <a:bodyPr/>
          <a:lstStyle/>
          <a:p>
            <a:fld id="{955C80A7-8CD8-3A43-9757-E2ED75AE552E}" type="datetimeFigureOut">
              <a:rPr lang="en-PT" smtClean="0"/>
              <a:t>10/31/2025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CDB53-2BF2-DD8E-5ED4-864CC388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B7AC0-5466-C3FC-460B-D7C0B209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4F4369-905E-3545-838E-22060420A6F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82065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599BBE-E2B3-F2A3-3C6B-9E19C863C7D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16200000">
            <a:off x="-2593215" y="2600372"/>
            <a:ext cx="6850843" cy="166441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C4D8D69-639D-A0A6-950B-B5B15D032917}"/>
              </a:ext>
            </a:extLst>
          </p:cNvPr>
          <p:cNvCxnSpPr>
            <a:cxnSpLocks/>
          </p:cNvCxnSpPr>
          <p:nvPr userDrawn="1"/>
        </p:nvCxnSpPr>
        <p:spPr>
          <a:xfrm>
            <a:off x="1869896" y="5964020"/>
            <a:ext cx="10322104" cy="0"/>
          </a:xfrm>
          <a:prstGeom prst="line">
            <a:avLst/>
          </a:prstGeom>
          <a:ln w="63500">
            <a:solidFill>
              <a:srgbClr val="E64B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F22751F0-5095-7E26-9154-2DDAC2F574E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 t="-1" b="59831"/>
          <a:stretch>
            <a:fillRect/>
          </a:stretch>
        </p:blipFill>
        <p:spPr>
          <a:xfrm>
            <a:off x="1869896" y="7157"/>
            <a:ext cx="10322104" cy="5862498"/>
          </a:xfrm>
          <a:prstGeom prst="rect">
            <a:avLst/>
          </a:prstGeom>
        </p:spPr>
      </p:pic>
      <p:sp>
        <p:nvSpPr>
          <p:cNvPr id="11" name="Rectangle">
            <a:extLst>
              <a:ext uri="{FF2B5EF4-FFF2-40B4-BE49-F238E27FC236}">
                <a16:creationId xmlns:a16="http://schemas.microsoft.com/office/drawing/2014/main" id="{5E82CD7D-2D62-9EFF-E213-AA13B911FEA5}"/>
              </a:ext>
            </a:extLst>
          </p:cNvPr>
          <p:cNvSpPr/>
          <p:nvPr userDrawn="1"/>
        </p:nvSpPr>
        <p:spPr>
          <a:xfrm>
            <a:off x="3326296" y="0"/>
            <a:ext cx="8865704" cy="5862497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miter lim="400000"/>
          </a:ln>
          <a:effectLst>
            <a:outerShdw blurRad="1270000" dist="635000" dir="8100000" rotWithShape="0">
              <a:srgbClr val="000000">
                <a:alpha val="4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5" name="Picture 4" descr="A red and black logo&#10;&#10;AI-generated content may be incorrect.">
            <a:extLst>
              <a:ext uri="{FF2B5EF4-FFF2-40B4-BE49-F238E27FC236}">
                <a16:creationId xmlns:a16="http://schemas.microsoft.com/office/drawing/2014/main" id="{3ADC4B3A-F299-13F8-C3A9-66E06B579B5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9429479" y="6267236"/>
            <a:ext cx="2740899" cy="56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5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9CEE5-642B-CA02-B66D-D79560378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B9647EA-BDF7-1DE7-D7B8-9CA3D36139B0}"/>
              </a:ext>
            </a:extLst>
          </p:cNvPr>
          <p:cNvSpPr txBox="1">
            <a:spLocks/>
          </p:cNvSpPr>
          <p:nvPr/>
        </p:nvSpPr>
        <p:spPr>
          <a:xfrm>
            <a:off x="1869896" y="1424490"/>
            <a:ext cx="10322103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err="1">
                <a:solidFill>
                  <a:srgbClr val="9D0A0D"/>
                </a:solidFill>
              </a:rPr>
              <a:t>Título</a:t>
            </a:r>
            <a:endParaRPr lang="en-PT" dirty="0">
              <a:solidFill>
                <a:srgbClr val="9D0A0D"/>
              </a:solidFill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8D48DB9-FC99-6CBA-E8D1-17419C421398}"/>
              </a:ext>
            </a:extLst>
          </p:cNvPr>
          <p:cNvSpPr txBox="1">
            <a:spLocks/>
          </p:cNvSpPr>
          <p:nvPr/>
        </p:nvSpPr>
        <p:spPr>
          <a:xfrm>
            <a:off x="1869896" y="3429000"/>
            <a:ext cx="10322104" cy="23753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/>
              <a:t>Autor 1</a:t>
            </a:r>
            <a:r>
              <a:rPr lang="en-GB" sz="3200" baseline="30000" dirty="0"/>
              <a:t>*</a:t>
            </a:r>
            <a:r>
              <a:rPr lang="en-GB" sz="3200" dirty="0"/>
              <a:t>, Autor 2</a:t>
            </a:r>
            <a:r>
              <a:rPr lang="en-GB" sz="3200" baseline="30000" dirty="0"/>
              <a:t>+</a:t>
            </a:r>
            <a:r>
              <a:rPr lang="en-GB" sz="3200" dirty="0"/>
              <a:t>, Autor 3</a:t>
            </a:r>
            <a:r>
              <a:rPr lang="en-GB" sz="3200" baseline="30000" dirty="0"/>
              <a:t>§</a:t>
            </a:r>
          </a:p>
          <a:p>
            <a:pPr lvl="1"/>
            <a:endParaRPr lang="en-GB" sz="2800" dirty="0"/>
          </a:p>
          <a:p>
            <a:pPr lvl="1"/>
            <a:r>
              <a:rPr lang="en-GB" baseline="30000" dirty="0"/>
              <a:t>*</a:t>
            </a:r>
            <a:r>
              <a:rPr lang="en-GB" dirty="0" err="1"/>
              <a:t>Filiação</a:t>
            </a:r>
            <a:r>
              <a:rPr lang="en-GB" dirty="0"/>
              <a:t>, E-mail</a:t>
            </a:r>
          </a:p>
          <a:p>
            <a:pPr lvl="1"/>
            <a:r>
              <a:rPr lang="en-GB" baseline="30000" dirty="0"/>
              <a:t>+</a:t>
            </a:r>
            <a:r>
              <a:rPr lang="en-GB" dirty="0" err="1"/>
              <a:t>Filiação</a:t>
            </a:r>
            <a:r>
              <a:rPr lang="en-GB" dirty="0"/>
              <a:t>, E-mail</a:t>
            </a:r>
          </a:p>
          <a:p>
            <a:pPr lvl="1"/>
            <a:r>
              <a:rPr lang="en-GB" baseline="30000" dirty="0"/>
              <a:t>§</a:t>
            </a:r>
            <a:r>
              <a:rPr lang="en-GB" dirty="0" err="1"/>
              <a:t>Filiação</a:t>
            </a:r>
            <a:r>
              <a:rPr lang="en-GB" dirty="0"/>
              <a:t>, E-mail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8ABDFD-4F6A-87EC-650E-D53634219B5B}"/>
              </a:ext>
            </a:extLst>
          </p:cNvPr>
          <p:cNvSpPr/>
          <p:nvPr/>
        </p:nvSpPr>
        <p:spPr>
          <a:xfrm>
            <a:off x="4373894" y="6246699"/>
            <a:ext cx="2430050" cy="576000"/>
          </a:xfrm>
          <a:prstGeom prst="rect">
            <a:avLst/>
          </a:prstGeom>
          <a:solidFill>
            <a:srgbClr val="E64B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T" dirty="0"/>
              <a:t>Logotipo 2 (apagar se necessário)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549728-1571-28CB-1656-2F6156287747}"/>
              </a:ext>
            </a:extLst>
          </p:cNvPr>
          <p:cNvSpPr/>
          <p:nvPr/>
        </p:nvSpPr>
        <p:spPr>
          <a:xfrm>
            <a:off x="6885739" y="6246699"/>
            <a:ext cx="2430050" cy="576000"/>
          </a:xfrm>
          <a:prstGeom prst="rect">
            <a:avLst/>
          </a:prstGeom>
          <a:solidFill>
            <a:srgbClr val="E64B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T" dirty="0"/>
              <a:t>Logotipo 3 (apagar se necessário)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FA3F69-D0F1-E96F-4C11-40682382BD1D}"/>
              </a:ext>
            </a:extLst>
          </p:cNvPr>
          <p:cNvSpPr/>
          <p:nvPr/>
        </p:nvSpPr>
        <p:spPr>
          <a:xfrm>
            <a:off x="1869896" y="6246699"/>
            <a:ext cx="2430050" cy="576000"/>
          </a:xfrm>
          <a:prstGeom prst="rect">
            <a:avLst/>
          </a:prstGeom>
          <a:solidFill>
            <a:srgbClr val="E64B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T" dirty="0"/>
              <a:t>Logotipo 1 (apagar se necessário)</a:t>
            </a:r>
          </a:p>
        </p:txBody>
      </p:sp>
    </p:spTree>
    <p:extLst>
      <p:ext uri="{BB962C8B-B14F-4D97-AF65-F5344CB8AC3E}">
        <p14:creationId xmlns:p14="http://schemas.microsoft.com/office/powerpoint/2010/main" val="940325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33B81-C231-4D45-A2D2-423DCB6FB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8BEF307-7AC6-522A-631E-F0FB2F1C842F}"/>
              </a:ext>
            </a:extLst>
          </p:cNvPr>
          <p:cNvSpPr txBox="1">
            <a:spLocks/>
          </p:cNvSpPr>
          <p:nvPr/>
        </p:nvSpPr>
        <p:spPr>
          <a:xfrm>
            <a:off x="1869896" y="1933403"/>
            <a:ext cx="10322104" cy="3818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3200" dirty="0" err="1"/>
              <a:t>Texto</a:t>
            </a:r>
            <a:r>
              <a:rPr lang="en-GB" sz="3200" dirty="0"/>
              <a:t> a </a:t>
            </a:r>
            <a:r>
              <a:rPr lang="en-GB" sz="3200" dirty="0" err="1"/>
              <a:t>apresentar</a:t>
            </a:r>
            <a:r>
              <a:rPr lang="en-GB" sz="3200" dirty="0"/>
              <a:t> </a:t>
            </a:r>
            <a:r>
              <a:rPr lang="en-GB" sz="3200" dirty="0" err="1"/>
              <a:t>durante</a:t>
            </a:r>
            <a:r>
              <a:rPr lang="en-GB" sz="3200" dirty="0"/>
              <a:t> a </a:t>
            </a:r>
            <a:r>
              <a:rPr lang="en-GB" sz="3200" dirty="0" err="1"/>
              <a:t>apresentação</a:t>
            </a:r>
            <a:endParaRPr lang="en-GB" sz="3200" dirty="0"/>
          </a:p>
          <a:p>
            <a:pPr marL="800100" lvl="1" indent="-342900" algn="l">
              <a:buFont typeface="System Font Regular"/>
              <a:buChar char="🔥"/>
            </a:pPr>
            <a:r>
              <a:rPr lang="en-GB" sz="2800" dirty="0"/>
              <a:t>Item 1</a:t>
            </a:r>
          </a:p>
          <a:p>
            <a:pPr lvl="1" algn="l"/>
            <a:endParaRPr lang="en-GB" dirty="0"/>
          </a:p>
          <a:p>
            <a:pPr algn="l"/>
            <a:r>
              <a:rPr lang="en-GB" sz="3200" dirty="0" err="1"/>
              <a:t>Texto</a:t>
            </a:r>
            <a:r>
              <a:rPr lang="en-GB" sz="3200" dirty="0"/>
              <a:t> a </a:t>
            </a:r>
            <a:r>
              <a:rPr lang="en-GB" sz="3200" dirty="0" err="1"/>
              <a:t>apresentar</a:t>
            </a:r>
            <a:r>
              <a:rPr lang="en-GB" sz="3200" dirty="0"/>
              <a:t> </a:t>
            </a:r>
            <a:r>
              <a:rPr lang="en-GB" sz="3200" dirty="0" err="1"/>
              <a:t>durante</a:t>
            </a:r>
            <a:r>
              <a:rPr lang="en-GB" sz="3200" dirty="0"/>
              <a:t> a </a:t>
            </a:r>
            <a:r>
              <a:rPr lang="en-GB" sz="3200" dirty="0" err="1"/>
              <a:t>apresentação</a:t>
            </a:r>
            <a:endParaRPr lang="en-GB" sz="3200" dirty="0"/>
          </a:p>
          <a:p>
            <a:pPr marL="800100" lvl="1" indent="-342900" algn="l">
              <a:buFont typeface="System Font Regular"/>
              <a:buChar char="🔥"/>
            </a:pPr>
            <a:r>
              <a:rPr lang="en-GB" sz="2800" dirty="0"/>
              <a:t>Item 2</a:t>
            </a:r>
          </a:p>
          <a:p>
            <a:pPr lvl="1" algn="l"/>
            <a:endParaRPr lang="en-GB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BDF239-62D1-A48A-1E55-84222F455E27}"/>
              </a:ext>
            </a:extLst>
          </p:cNvPr>
          <p:cNvSpPr txBox="1">
            <a:spLocks/>
          </p:cNvSpPr>
          <p:nvPr/>
        </p:nvSpPr>
        <p:spPr>
          <a:xfrm>
            <a:off x="1869896" y="365125"/>
            <a:ext cx="10322103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800" dirty="0" err="1">
                <a:solidFill>
                  <a:srgbClr val="9D0A0D"/>
                </a:solidFill>
              </a:rPr>
              <a:t>Capítulo</a:t>
            </a:r>
            <a:r>
              <a:rPr lang="en-GB" sz="4800" dirty="0">
                <a:solidFill>
                  <a:srgbClr val="9D0A0D"/>
                </a:solidFill>
              </a:rPr>
              <a:t> 1</a:t>
            </a:r>
            <a:endParaRPr lang="en-PT" sz="4800" dirty="0">
              <a:solidFill>
                <a:srgbClr val="9D0A0D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0E6DC6-F168-0F10-A6E3-B7E512B3E56C}"/>
              </a:ext>
            </a:extLst>
          </p:cNvPr>
          <p:cNvSpPr/>
          <p:nvPr/>
        </p:nvSpPr>
        <p:spPr>
          <a:xfrm>
            <a:off x="1869895" y="6005176"/>
            <a:ext cx="10322103" cy="2193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1400" dirty="0">
                <a:solidFill>
                  <a:schemeClr val="tx1"/>
                </a:solidFill>
              </a:rPr>
              <a:t>Autor 1, Autor 2 &amp; Autor 3 (2025). </a:t>
            </a:r>
            <a:r>
              <a:rPr lang="en-PT" sz="1400" dirty="0">
                <a:solidFill>
                  <a:schemeClr val="tx1"/>
                </a:solidFill>
              </a:rPr>
              <a:t>Título da comunicação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40FDA1-25F8-C84E-DC99-E511C8905D3E}"/>
              </a:ext>
            </a:extLst>
          </p:cNvPr>
          <p:cNvSpPr/>
          <p:nvPr/>
        </p:nvSpPr>
        <p:spPr>
          <a:xfrm>
            <a:off x="4373894" y="6246699"/>
            <a:ext cx="2430050" cy="576000"/>
          </a:xfrm>
          <a:prstGeom prst="rect">
            <a:avLst/>
          </a:prstGeom>
          <a:solidFill>
            <a:srgbClr val="E64B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T" dirty="0"/>
              <a:t>Logotipo 2 (apagar se necessário)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540A399-E4F6-77C9-098C-735C11800377}"/>
              </a:ext>
            </a:extLst>
          </p:cNvPr>
          <p:cNvSpPr/>
          <p:nvPr/>
        </p:nvSpPr>
        <p:spPr>
          <a:xfrm>
            <a:off x="6885739" y="6246699"/>
            <a:ext cx="2430050" cy="576000"/>
          </a:xfrm>
          <a:prstGeom prst="rect">
            <a:avLst/>
          </a:prstGeom>
          <a:solidFill>
            <a:srgbClr val="E64B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T" dirty="0"/>
              <a:t>Logotipo 3 (apagar se necessário)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1B4998-9C6C-1851-2CAE-0B3207AEF30B}"/>
              </a:ext>
            </a:extLst>
          </p:cNvPr>
          <p:cNvSpPr/>
          <p:nvPr/>
        </p:nvSpPr>
        <p:spPr>
          <a:xfrm>
            <a:off x="1869896" y="6246699"/>
            <a:ext cx="2430050" cy="576000"/>
          </a:xfrm>
          <a:prstGeom prst="rect">
            <a:avLst/>
          </a:prstGeom>
          <a:solidFill>
            <a:srgbClr val="E64B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T" dirty="0"/>
              <a:t>Logotipo 1 (apagar se necessário)</a:t>
            </a:r>
          </a:p>
        </p:txBody>
      </p:sp>
    </p:spTree>
    <p:extLst>
      <p:ext uri="{BB962C8B-B14F-4D97-AF65-F5344CB8AC3E}">
        <p14:creationId xmlns:p14="http://schemas.microsoft.com/office/powerpoint/2010/main" val="232270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ED857-A056-237F-1BD9-FB081DFE9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5942522-5E1A-695C-65CF-6C29C9024690}"/>
              </a:ext>
            </a:extLst>
          </p:cNvPr>
          <p:cNvSpPr txBox="1">
            <a:spLocks/>
          </p:cNvSpPr>
          <p:nvPr/>
        </p:nvSpPr>
        <p:spPr>
          <a:xfrm>
            <a:off x="1869896" y="1424490"/>
            <a:ext cx="10322103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err="1">
                <a:solidFill>
                  <a:srgbClr val="9D0A0D"/>
                </a:solidFill>
              </a:rPr>
              <a:t>Título</a:t>
            </a:r>
            <a:endParaRPr lang="en-PT" dirty="0">
              <a:solidFill>
                <a:srgbClr val="9D0A0D"/>
              </a:solidFill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80088F7-304D-C03B-CF77-A085B35722F0}"/>
              </a:ext>
            </a:extLst>
          </p:cNvPr>
          <p:cNvSpPr txBox="1">
            <a:spLocks/>
          </p:cNvSpPr>
          <p:nvPr/>
        </p:nvSpPr>
        <p:spPr>
          <a:xfrm>
            <a:off x="1869896" y="3429000"/>
            <a:ext cx="10322104" cy="23753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 err="1"/>
              <a:t>Obrigado</a:t>
            </a:r>
            <a:r>
              <a:rPr lang="en-GB" sz="3200" dirty="0"/>
              <a:t> pela </a:t>
            </a:r>
            <a:r>
              <a:rPr lang="en-GB" sz="3200" dirty="0" err="1"/>
              <a:t>atenção</a:t>
            </a:r>
            <a:r>
              <a:rPr lang="en-GB" sz="3200" dirty="0"/>
              <a:t>!</a:t>
            </a:r>
          </a:p>
          <a:p>
            <a:pPr lvl="1"/>
            <a:endParaRPr lang="en-GB" sz="2800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78AA30-6D87-6551-3BD1-2DF28AD703F6}"/>
              </a:ext>
            </a:extLst>
          </p:cNvPr>
          <p:cNvSpPr/>
          <p:nvPr/>
        </p:nvSpPr>
        <p:spPr>
          <a:xfrm>
            <a:off x="4373894" y="6246699"/>
            <a:ext cx="2430050" cy="576000"/>
          </a:xfrm>
          <a:prstGeom prst="rect">
            <a:avLst/>
          </a:prstGeom>
          <a:solidFill>
            <a:srgbClr val="E64B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T" dirty="0"/>
              <a:t>Logotipo 2 (apagar se necessário)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BF6642-95C2-30A6-DD44-B264CEAD0DE0}"/>
              </a:ext>
            </a:extLst>
          </p:cNvPr>
          <p:cNvSpPr/>
          <p:nvPr/>
        </p:nvSpPr>
        <p:spPr>
          <a:xfrm>
            <a:off x="6885739" y="6246699"/>
            <a:ext cx="2430050" cy="576000"/>
          </a:xfrm>
          <a:prstGeom prst="rect">
            <a:avLst/>
          </a:prstGeom>
          <a:solidFill>
            <a:srgbClr val="E64B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T" dirty="0"/>
              <a:t>Logotipo 3 (apagar se necessário)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72E4CF-8207-41BE-78E5-4082E75E9D45}"/>
              </a:ext>
            </a:extLst>
          </p:cNvPr>
          <p:cNvSpPr/>
          <p:nvPr/>
        </p:nvSpPr>
        <p:spPr>
          <a:xfrm>
            <a:off x="1869896" y="6246699"/>
            <a:ext cx="2430050" cy="576000"/>
          </a:xfrm>
          <a:prstGeom prst="rect">
            <a:avLst/>
          </a:prstGeom>
          <a:solidFill>
            <a:srgbClr val="E64B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T" dirty="0"/>
              <a:t>Logotipo 1 (apagar se necessário)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E4DE2446-9FFC-3A78-7352-6D7CDEED7A0F}"/>
              </a:ext>
            </a:extLst>
          </p:cNvPr>
          <p:cNvSpPr/>
          <p:nvPr/>
        </p:nvSpPr>
        <p:spPr>
          <a:xfrm>
            <a:off x="1869895" y="6005176"/>
            <a:ext cx="10322103" cy="2193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1400" dirty="0">
                <a:solidFill>
                  <a:schemeClr val="tx1"/>
                </a:solidFill>
              </a:rPr>
              <a:t>Autor 1, Autor 2 &amp; Autor 3 (2025). </a:t>
            </a:r>
            <a:r>
              <a:rPr lang="en-PT" sz="1400" dirty="0">
                <a:solidFill>
                  <a:schemeClr val="tx1"/>
                </a:solidFill>
              </a:rPr>
              <a:t>Título da comunicação</a:t>
            </a:r>
          </a:p>
        </p:txBody>
      </p:sp>
    </p:spTree>
    <p:extLst>
      <p:ext uri="{BB962C8B-B14F-4D97-AF65-F5344CB8AC3E}">
        <p14:creationId xmlns:p14="http://schemas.microsoft.com/office/powerpoint/2010/main" val="312719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136</Words>
  <Application>Microsoft Office PowerPoint</Application>
  <PresentationFormat>Ecrã Panorâmico</PresentationFormat>
  <Paragraphs>27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7" baseType="lpstr">
      <vt:lpstr>Arial</vt:lpstr>
      <vt:lpstr>Helvetica Light</vt:lpstr>
      <vt:lpstr>System Font Regular</vt:lpstr>
      <vt:lpstr>Office Theme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Manuel Araujo Santos</dc:creator>
  <cp:lastModifiedBy>João Paulo Martins Gouveia</cp:lastModifiedBy>
  <cp:revision>6</cp:revision>
  <dcterms:created xsi:type="dcterms:W3CDTF">2025-10-27T19:11:21Z</dcterms:created>
  <dcterms:modified xsi:type="dcterms:W3CDTF">2025-10-31T12:01:02Z</dcterms:modified>
</cp:coreProperties>
</file>